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56" r:id="rId2"/>
    <p:sldId id="309" r:id="rId3"/>
    <p:sldId id="310" r:id="rId4"/>
    <p:sldId id="311" r:id="rId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9" autoAdjust="0"/>
    <p:restoredTop sz="94660"/>
  </p:normalViewPr>
  <p:slideViewPr>
    <p:cSldViewPr>
      <p:cViewPr varScale="1">
        <p:scale>
          <a:sx n="108" d="100"/>
          <a:sy n="108" d="100"/>
        </p:scale>
        <p:origin x="190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8.02.2021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ADD4-2920-432C-BEA3-77AC5212BC18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C73E-FC51-476C-84A1-69AF9B88AB15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D8F1-55D9-4CF4-A2FC-52D823AB3795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88DC-6B48-4BCA-8A74-C3031A8F3BC3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09F1A-F2DA-444B-A9DD-9CB5FD38D833}" type="datetime1">
              <a:rPr lang="tr-TR" smtClean="0"/>
              <a:t>8.02.2021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309B-65FA-4728-B21A-A7C48429732B}" type="datetime1">
              <a:rPr lang="tr-TR" smtClean="0"/>
              <a:t>8.02.2021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6D9C-98A3-458B-884F-7621609AF9BF}" type="datetime1">
              <a:rPr lang="tr-TR" smtClean="0"/>
              <a:t>8.02.2021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6BF8-CB6A-46CD-BCB7-152447E0F22B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E1ABB-EA92-4AEE-A3F3-BF8D1CD24757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8C914-D303-4718-A990-01AEBF4AB110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502C-7BA7-43AD-B27F-1AABD462E8A1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718DF-C641-4F33-92D4-2D74F4448C3A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60283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tr-TR" sz="2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Matematik Öğretiminde Okul Dışı Öğrenme Ortamları</a:t>
            </a:r>
            <a:br>
              <a:rPr lang="tr-TR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tr-TR" sz="25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50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tr-TR" sz="25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hafta</a:t>
            </a: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Doç. Dr. Esen Ersoy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 rot="10800000" flipV="1">
            <a:off x="1371600" y="6335608"/>
            <a:ext cx="6400800" cy="522392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2021, Mart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CAEC3D1-EA1E-419B-936C-D9410FC0CF2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tr-TR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öğrenme ortamları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9C57CC1-43A2-4C69-A8DF-10566EDF9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Müzeler, </a:t>
            </a:r>
          </a:p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Bilim merkezleri, </a:t>
            </a:r>
          </a:p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Hayvanat bahçeleri, </a:t>
            </a:r>
          </a:p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Botanik bahçeleri, </a:t>
            </a:r>
          </a:p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Sanayi kuruluşları,</a:t>
            </a:r>
          </a:p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Milli parklar, </a:t>
            </a:r>
          </a:p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Bilim şenlikleri, </a:t>
            </a:r>
          </a:p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Bilim kampları, </a:t>
            </a:r>
          </a:p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Doğal ortamlar, </a:t>
            </a:r>
          </a:p>
          <a:p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Kırsal bölgeler </a:t>
            </a:r>
            <a:r>
              <a:rPr lang="tr-TR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vb</a:t>
            </a:r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 tanıtımı ve ziyareti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4B8E48D-0BD6-48A9-88B4-A296646AF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63D00AF-74D7-4120-8834-30227AE74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9092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46DB99-10E9-4FFC-BD11-CFB3C7D2300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tr-TR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öğrenme ortamları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556D904-C924-4B39-B56A-61B0B993B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Her öğrencinin okul dışı öğrenme ortamlarını araştırma süreci</a:t>
            </a:r>
          </a:p>
          <a:p>
            <a:pPr algn="just"/>
            <a:r>
              <a:rPr lang="tr-TR" dirty="0"/>
              <a:t>Her öğrencinin okul dışı öğrenme ortamlarını araştırma sürecine ait bilgilendirmelerde bulunması</a:t>
            </a:r>
          </a:p>
          <a:p>
            <a:r>
              <a:rPr lang="tr-TR" dirty="0"/>
              <a:t>Her öğrencinin okul dışı öğrenme ortamlarını ziyareti ve tanıtımı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179A52D-46FB-4C06-8AAE-F37E6107C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BB5C867-6A43-41CB-A342-59EDCAE22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3500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7EEE30-26FB-442A-BCBC-AA1A459BF52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tr-TR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öğrenme ortamları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0A8A55-156C-478A-9989-B7AF1A736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Ziyaret edilen yerin özellikleri</a:t>
            </a:r>
          </a:p>
          <a:p>
            <a:r>
              <a:rPr lang="tr-TR" dirty="0"/>
              <a:t>Matematik öğretimi açısından değerlendirme</a:t>
            </a:r>
          </a:p>
          <a:p>
            <a:r>
              <a:rPr lang="tr-TR" dirty="0" err="1"/>
              <a:t>Meb</a:t>
            </a:r>
            <a:r>
              <a:rPr lang="tr-TR" dirty="0"/>
              <a:t> öğretim programında yer alan kazanımlar ile ilişkilendirme</a:t>
            </a:r>
          </a:p>
          <a:p>
            <a:r>
              <a:rPr lang="tr-TR" dirty="0"/>
              <a:t>Kazanım bazında öğretime yönelik etkinlik tasarlama</a:t>
            </a:r>
          </a:p>
          <a:p>
            <a:r>
              <a:rPr lang="tr-TR" dirty="0"/>
              <a:t>Kazanıma yönelik </a:t>
            </a:r>
            <a:r>
              <a:rPr lang="tr-TR"/>
              <a:t>tasarlanan etkinliklerin tartışılması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9DF296D-0D32-41DB-A384-4200D31A4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D84D9B8-E19F-4430-836E-02998CEEC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9418833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126</Words>
  <Application>Microsoft Office PowerPoint</Application>
  <PresentationFormat>Ekran Gösterisi (4:3)</PresentationFormat>
  <Paragraphs>26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Ofis Teması</vt:lpstr>
      <vt:lpstr>Matematik Öğretiminde Okul Dışı Öğrenme Ortamları  6.hafta   Doç. Dr. Esen Ersoy</vt:lpstr>
      <vt:lpstr>Okul dışı öğrenme ortamları</vt:lpstr>
      <vt:lpstr>Okul dışı öğrenme ortamları</vt:lpstr>
      <vt:lpstr>Okul dışı öğrenme ortamları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501</cp:revision>
  <dcterms:created xsi:type="dcterms:W3CDTF">2020-06-10T07:36:53Z</dcterms:created>
  <dcterms:modified xsi:type="dcterms:W3CDTF">2021-02-08T08:23:53Z</dcterms:modified>
</cp:coreProperties>
</file>